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3" r:id="rId3"/>
    <p:sldId id="259" r:id="rId4"/>
    <p:sldId id="271" r:id="rId5"/>
    <p:sldId id="269" r:id="rId6"/>
    <p:sldId id="267" r:id="rId7"/>
    <p:sldId id="260" r:id="rId8"/>
    <p:sldId id="265" r:id="rId9"/>
    <p:sldId id="257" r:id="rId10"/>
    <p:sldId id="276" r:id="rId11"/>
    <p:sldId id="273" r:id="rId12"/>
    <p:sldId id="274" r:id="rId13"/>
    <p:sldId id="262" r:id="rId14"/>
    <p:sldId id="277" r:id="rId15"/>
    <p:sldId id="261" r:id="rId16"/>
    <p:sldId id="264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7" autoAdjust="0"/>
    <p:restoredTop sz="94660"/>
  </p:normalViewPr>
  <p:slideViewPr>
    <p:cSldViewPr>
      <p:cViewPr>
        <p:scale>
          <a:sx n="100" d="100"/>
          <a:sy n="100" d="100"/>
        </p:scale>
        <p:origin x="-3472" y="-7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10F716E-752F-4BD7-AF1C-DE8E024C0730}" type="datetimeFigureOut">
              <a:rPr lang="ru-RU" smtClean="0"/>
              <a:t>03.04.14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375AF70-52B0-4D9E-B50C-76AC7344EA5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Cracking the Shakespeare Code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501008"/>
            <a:ext cx="9032399" cy="30377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William </a:t>
            </a:r>
            <a:r>
              <a:rPr lang="en-US" dirty="0" smtClean="0">
                <a:solidFill>
                  <a:schemeClr val="tx1"/>
                </a:solidFill>
              </a:rPr>
              <a:t>Shakespeare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      1564-1616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MvGyver\Desktop\шекспир\78046657_Portret_SHekspira_Uil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149010" cy="277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vGyver\Desktop\шекспир\0_688d6_2c70c787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03"/>
            <a:ext cx="1584176" cy="276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40812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MvGyver\Desktop\шекспир\Taming-of-the-Shrew-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95306"/>
            <a:ext cx="2592288" cy="40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vGyver\Desktop\шекспир\Matthew-Sherbach-as-Hortens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0718"/>
            <a:ext cx="344046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29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 descr="C:\Users\MvGyver\Desktop\шекспир\taming-of-the-shrew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312">
            <a:off x="755576" y="1772816"/>
            <a:ext cx="3168352" cy="365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MvGyver\Desktop\шекспир\Taming_070118090739636_wideweb__300x3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386">
            <a:off x="4572000" y="1844824"/>
            <a:ext cx="2332475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83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MvGyver\Desktop\шекспир\taming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23" y="1988840"/>
            <a:ext cx="326696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vGyver\Desktop\шекспир\tamingshrewTay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77" y="1675171"/>
            <a:ext cx="2932697" cy="410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72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3"/>
            <a:ext cx="6777317" cy="24735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MvGyver\Desktop\шекспир\ecclectic-wedding-inspiration-much-ado-about-nothing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306542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KESPEA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Much ado about nothing</a:t>
            </a:r>
            <a:br>
              <a:rPr lang="en-US" sz="2400" dirty="0" smtClean="0"/>
            </a:br>
            <a:r>
              <a:rPr lang="en-US" sz="2400" dirty="0" smtClean="0"/>
              <a:t>(1598-1599) </a:t>
            </a:r>
            <a:endParaRPr lang="ru-RU" sz="2400" dirty="0"/>
          </a:p>
        </p:txBody>
      </p:sp>
      <p:pic>
        <p:nvPicPr>
          <p:cNvPr id="4" name="Content Placeholder 3" descr="http://www.film.ru/sites/default/files/movies/frames/Much-Ado-About-Nothing-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17032"/>
            <a:ext cx="3327093" cy="206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img1.1tv.ru/imgsize460x345/PR2010063015064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2886075" cy="216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MvGyver\Desktop\шекспир\h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72816"/>
            <a:ext cx="42862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MvGyver\Desktop\шекспир\much-ado-about-no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34141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vGyver\Desktop\шекспир\william_shakespeare_quote_quot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2795736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43081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 descr="http://t3.gstatic.com/images?q=tbn:ANd9GcTY6rI5lZCUr9hjdYmF_fhxfX_u4f2Jegn2ZdlrSNXWC_BIXeaS6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3757290" cy="265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cs4568.userapi.com/u36110645/-14/x_a5f7fcc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16496"/>
            <a:ext cx="46196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10795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MvGyver\Desktop\шекспир\tobeornottobe_800x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768752" cy="53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2899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Elizabethan Age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Content Placeholder 3" descr="http://www.nkj.ru/upload/iblock/aaf70601704fc64610e86cb12ec04f0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927" y="3262942"/>
            <a:ext cx="1762125" cy="2813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nkj.ru/upload/iblock/23f140de2ed510cb73d0855dbc68715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87" y="1536178"/>
            <a:ext cx="2265040" cy="326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upload.wikimedia.org/wikipedia/commons/thumb/e/ec/The_Swan_cropped.png/205px-The_Swan_cropped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5" y="1844824"/>
            <a:ext cx="195262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rlv.zcache.ca/single_tudor_rose_poster-r096b3fa85e52480f95631c3464234b68_ipu_8byvr_3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14" y="268079"/>
            <a:ext cx="13144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rlv.zcache.ca/elizabeth_i_signature_version_1_posters-rf51285124a864a65b89fe19bb9b148b2_wad_8byvr_32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52" y="1310376"/>
            <a:ext cx="155257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7114714" y="2700839"/>
            <a:ext cx="1191047" cy="51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Elizabeth I Signature </a:t>
            </a:r>
            <a:endParaRPr lang="ru-RU" sz="1400" dirty="0"/>
          </a:p>
        </p:txBody>
      </p:sp>
      <p:sp>
        <p:nvSpPr>
          <p:cNvPr id="11" name="Rectangle 10"/>
          <p:cNvSpPr/>
          <p:nvPr/>
        </p:nvSpPr>
        <p:spPr>
          <a:xfrm>
            <a:off x="6273552" y="980727"/>
            <a:ext cx="914400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Tudor </a:t>
            </a:r>
          </a:p>
          <a:p>
            <a:pPr algn="ctr"/>
            <a:r>
              <a:rPr lang="en-US" sz="1400" dirty="0" smtClean="0"/>
              <a:t>rose</a:t>
            </a:r>
            <a:endParaRPr lang="ru-RU" sz="1400" dirty="0"/>
          </a:p>
        </p:txBody>
      </p:sp>
      <p:sp>
        <p:nvSpPr>
          <p:cNvPr id="12" name="Rectangle 11"/>
          <p:cNvSpPr/>
          <p:nvPr/>
        </p:nvSpPr>
        <p:spPr>
          <a:xfrm>
            <a:off x="1259632" y="4212927"/>
            <a:ext cx="914400" cy="380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theatre</a:t>
            </a:r>
            <a:endParaRPr lang="ru-RU" sz="1400" dirty="0"/>
          </a:p>
        </p:txBody>
      </p:sp>
      <p:sp>
        <p:nvSpPr>
          <p:cNvPr id="13" name="Rectangle 12"/>
          <p:cNvSpPr/>
          <p:nvPr/>
        </p:nvSpPr>
        <p:spPr>
          <a:xfrm>
            <a:off x="3368962" y="4797151"/>
            <a:ext cx="1707093" cy="839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7september</a:t>
            </a:r>
          </a:p>
          <a:p>
            <a:pPr algn="ctr"/>
            <a:r>
              <a:rPr lang="en-US" sz="1200" dirty="0" smtClean="0"/>
              <a:t>1533-</a:t>
            </a:r>
          </a:p>
          <a:p>
            <a:pPr algn="ctr"/>
            <a:r>
              <a:rPr lang="en-US" sz="1200" dirty="0" smtClean="0"/>
              <a:t>24 March</a:t>
            </a:r>
          </a:p>
          <a:p>
            <a:pPr algn="ctr"/>
            <a:r>
              <a:rPr lang="en-US" sz="1200" dirty="0" smtClean="0"/>
              <a:t>1603</a:t>
            </a:r>
            <a:endParaRPr lang="ru-RU" sz="1200" dirty="0"/>
          </a:p>
        </p:txBody>
      </p:sp>
      <p:sp>
        <p:nvSpPr>
          <p:cNvPr id="14" name="Rectangle 13"/>
          <p:cNvSpPr/>
          <p:nvPr/>
        </p:nvSpPr>
        <p:spPr>
          <a:xfrm>
            <a:off x="3184233" y="4669651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sz="1200" dirty="0" smtClean="0">
              <a:solidFill>
                <a:prstClr val="white"/>
              </a:solidFill>
            </a:endParaRPr>
          </a:p>
          <a:p>
            <a:pPr lvl="0" algn="ctr"/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7463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Is Shakespeare our     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contemporary?</a:t>
            </a:r>
            <a:endParaRPr lang="ru-RU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MvGyver\Desktop\шекспир\шекспир наш совреиенник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2204864"/>
            <a:ext cx="2808312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Users\MvGyver\Desktop\шекспир\Hamle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78435"/>
            <a:ext cx="266429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MvGyver\Desktop\шекспир\stock-vector-crossroads-symbolizes-a-choice-of-the-future-to-be-or-not-to-be-that-is-the-question-259404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2000933" cy="190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MvGyver\Desktop\шекспир\beer-шекспир-Шекспировский-вопрос-песочница-69433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869160"/>
            <a:ext cx="2072706" cy="7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3" descr="C:\Users\MvGyver\Desktop\шекспир\hamlet-image.png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1916832"/>
            <a:ext cx="3489777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0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5" descr="C:\Users\MvGyver\Desktop\шекспир\высоцкий гамлет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24" y="3861048"/>
            <a:ext cx="28083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MvGyver\Desktop\шекспир\hamlet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21" y="980728"/>
            <a:ext cx="4939019" cy="27859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C:\Users\MvGyver\Desktop\шекспир\Hamlet-and-skull-on-stamp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636912"/>
            <a:ext cx="3508375" cy="3508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47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7024744" cy="114300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The Shakespeare Enigma:</a:t>
            </a:r>
            <a:br>
              <a:rPr 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real person or literature construction?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Content Placeholder 3" descr="http://www.vokrug.tv/pic/product/1/b/f/d/medium_1bfda3aaae106ba50c4c098d5e275e1e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1127" y="2324100"/>
            <a:ext cx="5320758" cy="350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96257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MvGyver\Desktop\шекспир\william-shakespeare-quote.american-apparel-bull-denim-tote-bag.natural.w760h7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350100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vGyver\Desktop\шекспир\tumblr_mgl3wvDhhx1rt82v9o1_r3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3888432" cy="217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   </a:t>
            </a: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Taming of the </a:t>
            </a: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Shrew</a:t>
            </a:r>
            <a:r>
              <a:rPr lang="en-US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(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1593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1594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Content Placeholder 3" descr="C:\Users\MvGyver\Desktop\шекспир\0_a0761_adef20d3_orig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1870364" cy="2975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cdn2.arkive.org/media/B5/B57067CB-6C06-4019-A737-065F877394C6/Presentation.Large/Golden-rumped-elephant-shrew-feeding-on-insec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840"/>
            <a:ext cx="2114550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enchantedlearning.com/sgifs/Shrew_bw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069332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6845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1117</TotalTime>
  <Words>37</Words>
  <Application>Microsoft Macintosh PowerPoint</Application>
  <PresentationFormat>On-screen Show (4:3)</PresentationFormat>
  <Paragraphs>16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Austin</vt:lpstr>
      <vt:lpstr>Cracking the Shakespeare Code</vt:lpstr>
      <vt:lpstr>PowerPoint Presentation</vt:lpstr>
      <vt:lpstr>Elizabethan Age   </vt:lpstr>
      <vt:lpstr>Is Shakespeare our     contemporary?</vt:lpstr>
      <vt:lpstr>PowerPoint Presentation</vt:lpstr>
      <vt:lpstr>PowerPoint Presentation</vt:lpstr>
      <vt:lpstr>The Shakespeare Enigma: real person or literature construction?</vt:lpstr>
      <vt:lpstr>PowerPoint Presentation</vt:lpstr>
      <vt:lpstr>   The Taming of the Shrew          (1593 or 1594 )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Much ado about nothing (1598-1599)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 Shakespeare 1564-1616</dc:title>
  <dc:creator>McGyver</dc:creator>
  <cp:lastModifiedBy>McGaever</cp:lastModifiedBy>
  <cp:revision>70</cp:revision>
  <dcterms:created xsi:type="dcterms:W3CDTF">2014-02-08T08:49:52Z</dcterms:created>
  <dcterms:modified xsi:type="dcterms:W3CDTF">2014-04-03T13:38:57Z</dcterms:modified>
</cp:coreProperties>
</file>