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6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BCC4-5EF4-4FD0-9FE1-F38AEDD46600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AFB1-5382-45A7-BBED-1CE4549E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00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BCC4-5EF4-4FD0-9FE1-F38AEDD46600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AFB1-5382-45A7-BBED-1CE4549E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22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BCC4-5EF4-4FD0-9FE1-F38AEDD46600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AFB1-5382-45A7-BBED-1CE4549E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50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BCC4-5EF4-4FD0-9FE1-F38AEDD46600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AFB1-5382-45A7-BBED-1CE4549E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3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BCC4-5EF4-4FD0-9FE1-F38AEDD46600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AFB1-5382-45A7-BBED-1CE4549E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0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BCC4-5EF4-4FD0-9FE1-F38AEDD46600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AFB1-5382-45A7-BBED-1CE4549E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1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BCC4-5EF4-4FD0-9FE1-F38AEDD46600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AFB1-5382-45A7-BBED-1CE4549E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3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BCC4-5EF4-4FD0-9FE1-F38AEDD46600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AFB1-5382-45A7-BBED-1CE4549E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12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BCC4-5EF4-4FD0-9FE1-F38AEDD46600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AFB1-5382-45A7-BBED-1CE4549E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BCC4-5EF4-4FD0-9FE1-F38AEDD46600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AFB1-5382-45A7-BBED-1CE4549E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0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BCC4-5EF4-4FD0-9FE1-F38AEDD46600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AFB1-5382-45A7-BBED-1CE4549E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8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8BCC4-5EF4-4FD0-9FE1-F38AEDD46600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AFB1-5382-45A7-BBED-1CE4549E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13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labkm.bmstu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фотки\основной альбом\домашние\2018\здравствуй весна\Пасха!\20180407_163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582601"/>
            <a:ext cx="3759527" cy="50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960078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20 апреля 2020 года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Повестка </a:t>
            </a:r>
            <a:r>
              <a:rPr lang="ru-RU" dirty="0"/>
              <a:t>встречи: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1. Скоро вторая "пятилетка лаборатории". Итоги, планы.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2. Доклад о законченной работе </a:t>
            </a:r>
            <a:r>
              <a:rPr lang="ru-RU" dirty="0" err="1" smtClean="0"/>
              <a:t>Ченя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3. Ход подготовки к защитам </a:t>
            </a:r>
            <a:r>
              <a:rPr lang="ru-RU" dirty="0" smtClean="0"/>
              <a:t>ВКР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82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I:\Курганова с рабочего компьютера лето2015\ЛАБОРАТОРИЯ\2017\20171214_164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939" y="1399083"/>
            <a:ext cx="8166655" cy="6124991"/>
          </a:xfrm>
          <a:prstGeom prst="rect">
            <a:avLst/>
          </a:prstGeom>
          <a:noFill/>
        </p:spPr>
      </p:pic>
      <p:pic>
        <p:nvPicPr>
          <p:cNvPr id="6146" name="Picture 2" descr="F:\фотки\основной альбом\домашние\2014\к зиме и зима\мастер-класс в мастерской Церетелли\20141213_154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92696" y="-1395536"/>
            <a:ext cx="9144000" cy="5143500"/>
          </a:xfrm>
          <a:prstGeom prst="rect">
            <a:avLst/>
          </a:prstGeom>
          <a:noFill/>
        </p:spPr>
      </p:pic>
      <p:pic>
        <p:nvPicPr>
          <p:cNvPr id="7" name="Picture 2" descr="G:\фотки\основной альбом\домашние\2016\весна\20160420_151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-531440"/>
            <a:ext cx="2895785" cy="38610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-42342" y="2424525"/>
            <a:ext cx="74936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Создана лаборатория К и Н М, 2015 год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4" y="3634459"/>
            <a:ext cx="8301036" cy="322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Курганова с рабочего компьютера лето2015\ЛАБОРАТОРИЯ\эмблема бабоч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8187">
            <a:off x="2791986" y="2461"/>
            <a:ext cx="3732442" cy="578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7239" y="3478721"/>
            <a:ext cx="2461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4"/>
              </a:rPr>
              <a:t>http://labkm.bmstu.ru</a:t>
            </a:r>
            <a:r>
              <a:rPr lang="en-US" dirty="0">
                <a:hlinkClick r:id="rId4"/>
              </a:rPr>
              <a:t>/</a:t>
            </a:r>
            <a:endParaRPr lang="ru-RU" dirty="0"/>
          </a:p>
        </p:txBody>
      </p:sp>
      <p:pic>
        <p:nvPicPr>
          <p:cNvPr id="2050" name="Picture 2" descr="F:\Курганова с рабочего компьютера лето2015\ЛАБОРАТОРИЯ\лица\20161216_1545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49" y="0"/>
            <a:ext cx="3227849" cy="24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0180912_11420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" y="-575749"/>
            <a:ext cx="3995514" cy="299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3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Курганова с рабочего компьютера лето2015\ЛАБОРАТОРИЯ\2018\20180420_172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93" y="1412776"/>
            <a:ext cx="8549907" cy="6412430"/>
          </a:xfrm>
          <a:prstGeom prst="rect">
            <a:avLst/>
          </a:prstGeom>
          <a:noFill/>
        </p:spPr>
      </p:pic>
      <p:pic>
        <p:nvPicPr>
          <p:cNvPr id="5" name="Picture 2" descr="F:\Курганова с рабочего компьютера лето2015\Личные\Фото\DSC_1692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611" y="-707227"/>
            <a:ext cx="3430403" cy="51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Курганова с рабочего компьютера лето2015\ЛАБОРАТОРИЯ\2018\20180404_1239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749519"/>
            <a:ext cx="4866590" cy="36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Курганова с рабочего компьютера лето2015\ЛАБОРАТОРИЯ\2016\февральский семинар\20161201_125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96" y="1779455"/>
            <a:ext cx="3612349" cy="270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136206"/>
            <a:ext cx="3197640" cy="225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9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Курганова с рабочего компьютера лето2015\ЛАБОРАТОРИЯ\2015-2019 гг\Плака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667"/>
            <a:ext cx="9144000" cy="646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2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/>
          <a:lstStyle/>
          <a:p>
            <a:r>
              <a:rPr lang="ru-RU" b="1" u="sng" dirty="0" smtClean="0"/>
              <a:t>         </a:t>
            </a:r>
          </a:p>
          <a:p>
            <a:r>
              <a:rPr lang="ru-RU" b="1" u="sng" dirty="0"/>
              <a:t> </a:t>
            </a:r>
            <a:r>
              <a:rPr lang="ru-RU" b="1" u="sng" dirty="0" smtClean="0"/>
              <a:t>        Выставка_</a:t>
            </a:r>
          </a:p>
          <a:p>
            <a:r>
              <a:rPr lang="ru-RU" b="1" u="sng" dirty="0" smtClean="0"/>
              <a:t>        Оснащение</a:t>
            </a:r>
          </a:p>
          <a:p>
            <a:pPr>
              <a:spcBef>
                <a:spcPts val="0"/>
              </a:spcBef>
            </a:pPr>
            <a:r>
              <a:rPr lang="ru-RU" b="1" u="sng" dirty="0" smtClean="0"/>
              <a:t>П  </a:t>
            </a:r>
            <a:r>
              <a:rPr lang="ru-RU" b="1" dirty="0" smtClean="0"/>
              <a:t>   </a:t>
            </a:r>
            <a:r>
              <a:rPr lang="ru-RU" b="1" u="sng" dirty="0" smtClean="0"/>
              <a:t>Постановка_ </a:t>
            </a:r>
          </a:p>
          <a:p>
            <a:pPr>
              <a:spcBef>
                <a:spcPts val="0"/>
              </a:spcBef>
            </a:pPr>
            <a:r>
              <a:rPr lang="ru-RU" sz="2800" b="1" u="sng" dirty="0"/>
              <a:t> </a:t>
            </a:r>
            <a:r>
              <a:rPr lang="ru-RU" sz="2800" b="1" u="sng" dirty="0" smtClean="0"/>
              <a:t>       </a:t>
            </a:r>
            <a:r>
              <a:rPr lang="ru-RU" sz="2800" b="1" dirty="0" smtClean="0"/>
              <a:t>лабораторных </a:t>
            </a:r>
          </a:p>
          <a:p>
            <a:pPr>
              <a:spcBef>
                <a:spcPts val="0"/>
              </a:spcBef>
            </a:pPr>
            <a:r>
              <a:rPr lang="ru-RU" sz="2800" b="1" dirty="0"/>
              <a:t> </a:t>
            </a:r>
            <a:r>
              <a:rPr lang="ru-RU" sz="2800" b="1" dirty="0" smtClean="0"/>
              <a:t>               работ</a:t>
            </a:r>
            <a:endParaRPr lang="ru-RU" sz="2800" b="1" dirty="0"/>
          </a:p>
        </p:txBody>
      </p:sp>
      <p:pic>
        <p:nvPicPr>
          <p:cNvPr id="2050" name="Picture 2" descr="F:\Курганова с рабочего компьютера лето2015\ЛАБОРАТОРИЯ\20200130_101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93759"/>
            <a:ext cx="4573479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3067291" y="5325071"/>
            <a:ext cx="1365813" cy="601167"/>
          </a:xfrm>
          <a:custGeom>
            <a:avLst/>
            <a:gdLst>
              <a:gd name="connsiteX0" fmla="*/ 1296365 w 1365813"/>
              <a:gd name="connsiteY0" fmla="*/ 230777 h 601167"/>
              <a:gd name="connsiteX1" fmla="*/ 1203767 w 1365813"/>
              <a:gd name="connsiteY1" fmla="*/ 161329 h 601167"/>
              <a:gd name="connsiteX2" fmla="*/ 1111170 w 1365813"/>
              <a:gd name="connsiteY2" fmla="*/ 126605 h 601167"/>
              <a:gd name="connsiteX3" fmla="*/ 1064871 w 1365813"/>
              <a:gd name="connsiteY3" fmla="*/ 91881 h 601167"/>
              <a:gd name="connsiteX4" fmla="*/ 925975 w 1365813"/>
              <a:gd name="connsiteY4" fmla="*/ 80306 h 601167"/>
              <a:gd name="connsiteX5" fmla="*/ 821803 w 1365813"/>
              <a:gd name="connsiteY5" fmla="*/ 57157 h 601167"/>
              <a:gd name="connsiteX6" fmla="*/ 648182 w 1365813"/>
              <a:gd name="connsiteY6" fmla="*/ 22433 h 601167"/>
              <a:gd name="connsiteX7" fmla="*/ 34724 w 1365813"/>
              <a:gd name="connsiteY7" fmla="*/ 80306 h 601167"/>
              <a:gd name="connsiteX8" fmla="*/ 0 w 1365813"/>
              <a:gd name="connsiteY8" fmla="*/ 115030 h 601167"/>
              <a:gd name="connsiteX9" fmla="*/ 23150 w 1365813"/>
              <a:gd name="connsiteY9" fmla="*/ 346524 h 601167"/>
              <a:gd name="connsiteX10" fmla="*/ 46299 w 1365813"/>
              <a:gd name="connsiteY10" fmla="*/ 381248 h 601167"/>
              <a:gd name="connsiteX11" fmla="*/ 57874 w 1365813"/>
              <a:gd name="connsiteY11" fmla="*/ 415972 h 601167"/>
              <a:gd name="connsiteX12" fmla="*/ 92598 w 1365813"/>
              <a:gd name="connsiteY12" fmla="*/ 450696 h 601167"/>
              <a:gd name="connsiteX13" fmla="*/ 138896 w 1365813"/>
              <a:gd name="connsiteY13" fmla="*/ 520144 h 601167"/>
              <a:gd name="connsiteX14" fmla="*/ 185195 w 1365813"/>
              <a:gd name="connsiteY14" fmla="*/ 543294 h 601167"/>
              <a:gd name="connsiteX15" fmla="*/ 266218 w 1365813"/>
              <a:gd name="connsiteY15" fmla="*/ 601167 h 601167"/>
              <a:gd name="connsiteX16" fmla="*/ 717631 w 1365813"/>
              <a:gd name="connsiteY16" fmla="*/ 578018 h 601167"/>
              <a:gd name="connsiteX17" fmla="*/ 902825 w 1365813"/>
              <a:gd name="connsiteY17" fmla="*/ 543294 h 601167"/>
              <a:gd name="connsiteX18" fmla="*/ 937550 w 1365813"/>
              <a:gd name="connsiteY18" fmla="*/ 531719 h 601167"/>
              <a:gd name="connsiteX19" fmla="*/ 1273215 w 1365813"/>
              <a:gd name="connsiteY19" fmla="*/ 508570 h 601167"/>
              <a:gd name="connsiteX20" fmla="*/ 1331089 w 1365813"/>
              <a:gd name="connsiteY20" fmla="*/ 473845 h 601167"/>
              <a:gd name="connsiteX21" fmla="*/ 1342663 w 1365813"/>
              <a:gd name="connsiteY21" fmla="*/ 439121 h 601167"/>
              <a:gd name="connsiteX22" fmla="*/ 1365813 w 1365813"/>
              <a:gd name="connsiteY22" fmla="*/ 415972 h 601167"/>
              <a:gd name="connsiteX23" fmla="*/ 1296365 w 1365813"/>
              <a:gd name="connsiteY23" fmla="*/ 230777 h 60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65813" h="601167">
                <a:moveTo>
                  <a:pt x="1296365" y="230777"/>
                </a:moveTo>
                <a:cubicBezTo>
                  <a:pt x="1269357" y="188336"/>
                  <a:pt x="1228337" y="173614"/>
                  <a:pt x="1203767" y="161329"/>
                </a:cubicBezTo>
                <a:cubicBezTo>
                  <a:pt x="1099818" y="109354"/>
                  <a:pt x="1264691" y="211894"/>
                  <a:pt x="1111170" y="126605"/>
                </a:cubicBezTo>
                <a:cubicBezTo>
                  <a:pt x="1094306" y="117236"/>
                  <a:pt x="1083586" y="96560"/>
                  <a:pt x="1064871" y="91881"/>
                </a:cubicBezTo>
                <a:cubicBezTo>
                  <a:pt x="1019799" y="80613"/>
                  <a:pt x="972274" y="84164"/>
                  <a:pt x="925975" y="80306"/>
                </a:cubicBezTo>
                <a:cubicBezTo>
                  <a:pt x="891251" y="72590"/>
                  <a:pt x="856683" y="64133"/>
                  <a:pt x="821803" y="57157"/>
                </a:cubicBezTo>
                <a:cubicBezTo>
                  <a:pt x="626831" y="18163"/>
                  <a:pt x="755506" y="49262"/>
                  <a:pt x="648182" y="22433"/>
                </a:cubicBezTo>
                <a:cubicBezTo>
                  <a:pt x="316214" y="35983"/>
                  <a:pt x="206447" y="-66885"/>
                  <a:pt x="34724" y="80306"/>
                </a:cubicBezTo>
                <a:cubicBezTo>
                  <a:pt x="22296" y="90959"/>
                  <a:pt x="11575" y="103455"/>
                  <a:pt x="0" y="115030"/>
                </a:cubicBezTo>
                <a:cubicBezTo>
                  <a:pt x="361" y="120078"/>
                  <a:pt x="8257" y="301844"/>
                  <a:pt x="23150" y="346524"/>
                </a:cubicBezTo>
                <a:cubicBezTo>
                  <a:pt x="27549" y="359721"/>
                  <a:pt x="40078" y="368806"/>
                  <a:pt x="46299" y="381248"/>
                </a:cubicBezTo>
                <a:cubicBezTo>
                  <a:pt x="51755" y="392161"/>
                  <a:pt x="51106" y="405820"/>
                  <a:pt x="57874" y="415972"/>
                </a:cubicBezTo>
                <a:cubicBezTo>
                  <a:pt x="66954" y="429592"/>
                  <a:pt x="82548" y="437775"/>
                  <a:pt x="92598" y="450696"/>
                </a:cubicBezTo>
                <a:cubicBezTo>
                  <a:pt x="109679" y="472657"/>
                  <a:pt x="114011" y="507701"/>
                  <a:pt x="138896" y="520144"/>
                </a:cubicBezTo>
                <a:cubicBezTo>
                  <a:pt x="154329" y="527861"/>
                  <a:pt x="170214" y="534733"/>
                  <a:pt x="185195" y="543294"/>
                </a:cubicBezTo>
                <a:cubicBezTo>
                  <a:pt x="208892" y="556835"/>
                  <a:pt x="246341" y="586259"/>
                  <a:pt x="266218" y="601167"/>
                </a:cubicBezTo>
                <a:lnTo>
                  <a:pt x="717631" y="578018"/>
                </a:lnTo>
                <a:cubicBezTo>
                  <a:pt x="769942" y="574606"/>
                  <a:pt x="855369" y="555158"/>
                  <a:pt x="902825" y="543294"/>
                </a:cubicBezTo>
                <a:cubicBezTo>
                  <a:pt x="914662" y="540335"/>
                  <a:pt x="925402" y="532858"/>
                  <a:pt x="937550" y="531719"/>
                </a:cubicBezTo>
                <a:cubicBezTo>
                  <a:pt x="1049214" y="521250"/>
                  <a:pt x="1161327" y="516286"/>
                  <a:pt x="1273215" y="508570"/>
                </a:cubicBezTo>
                <a:cubicBezTo>
                  <a:pt x="1292506" y="496995"/>
                  <a:pt x="1315181" y="489753"/>
                  <a:pt x="1331089" y="473845"/>
                </a:cubicBezTo>
                <a:cubicBezTo>
                  <a:pt x="1339716" y="465218"/>
                  <a:pt x="1336386" y="449583"/>
                  <a:pt x="1342663" y="439121"/>
                </a:cubicBezTo>
                <a:cubicBezTo>
                  <a:pt x="1348278" y="429763"/>
                  <a:pt x="1358096" y="423688"/>
                  <a:pt x="1365813" y="415972"/>
                </a:cubicBezTo>
                <a:cubicBezTo>
                  <a:pt x="1353211" y="226953"/>
                  <a:pt x="1323373" y="273218"/>
                  <a:pt x="1296365" y="23077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5" y="7009"/>
            <a:ext cx="4966890" cy="183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2038659"/>
            <a:ext cx="21717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72250" y="5926238"/>
            <a:ext cx="2411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chemeClr val="tx2"/>
                </a:solidFill>
              </a:rPr>
              <a:t>Пополнение коллектива</a:t>
            </a:r>
            <a:endParaRPr lang="ru-RU" sz="28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726" y="5364681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Выпускники!, в добрый путь!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82241"/>
            <a:ext cx="8229600" cy="4525963"/>
          </a:xfrm>
        </p:spPr>
        <p:txBody>
          <a:bodyPr/>
          <a:lstStyle/>
          <a:p>
            <a:pPr algn="r"/>
            <a:r>
              <a:rPr lang="ru-RU" b="1" u="sng" dirty="0" smtClean="0"/>
              <a:t>Бакалавры:</a:t>
            </a:r>
          </a:p>
          <a:p>
            <a:pPr algn="r"/>
            <a:r>
              <a:rPr lang="ru-RU" dirty="0" smtClean="0"/>
              <a:t>Настя</a:t>
            </a:r>
          </a:p>
          <a:p>
            <a:pPr algn="r"/>
            <a:r>
              <a:rPr lang="ru-RU" dirty="0" smtClean="0"/>
              <a:t>Савелий</a:t>
            </a:r>
          </a:p>
          <a:p>
            <a:pPr algn="r"/>
            <a:r>
              <a:rPr lang="ru-RU" i="1" dirty="0" smtClean="0"/>
              <a:t>Рекомендация в магистратуру</a:t>
            </a:r>
          </a:p>
          <a:p>
            <a:pPr algn="r"/>
            <a:r>
              <a:rPr lang="ru-RU" b="1" u="sng" dirty="0" smtClean="0"/>
              <a:t>Магистры</a:t>
            </a:r>
          </a:p>
          <a:p>
            <a:pPr algn="r"/>
            <a:r>
              <a:rPr lang="ru-RU" dirty="0" smtClean="0"/>
              <a:t>Настя</a:t>
            </a:r>
          </a:p>
          <a:p>
            <a:pPr algn="r"/>
            <a:r>
              <a:rPr lang="ru-RU" i="1" dirty="0" smtClean="0"/>
              <a:t>Рекомендация в аспирантуру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274" cy="29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6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50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20 апреля 2020 года   Повестка встречи: 1. Скоро вторая "пятилетка лаборатории". Итоги, планы. 2. Доклад о законченной работе Ченя 3. Ход подготовки к защитам ВКР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Выпускники!, в добрый путь!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15</cp:revision>
  <dcterms:created xsi:type="dcterms:W3CDTF">2020-04-14T07:08:18Z</dcterms:created>
  <dcterms:modified xsi:type="dcterms:W3CDTF">2020-04-17T11:35:46Z</dcterms:modified>
</cp:coreProperties>
</file>